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861CB-8011-EC67-3615-BACBCEAF0C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A6CF4-AB3F-1841-29AF-9911022EF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E00B9-D077-7436-72B6-A39205F2A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A5060-DF3A-ED0A-7350-42EFD96E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1AB2B-930A-E163-AE1D-BFDE1DF22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05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B2B13-DD7A-2EE2-572C-DC705A53B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2892FD-E362-868F-3553-27AC9BEA2C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720C7-4D02-C999-21BE-A8C6278F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D9E63-7EC5-49CD-2D70-EFE479066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B74CA-88AA-34D9-098B-65E62E2B4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9083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AADD2A-33C3-7CAA-35E2-F1578EBF31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CCFD87-7F24-A091-55B5-12529B0AC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BA582-5457-94EC-2646-EA20FB1C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BC970-F1F3-FBB8-5840-1FBF7439D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8AA68-C5C6-945A-F97D-D70680392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375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F3C58-3BFA-D772-7D5B-6D7E6F016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6520-6889-9E61-5D7D-B924689E4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82312-927D-9CDE-77C6-F931B90D3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EB912-9877-D8FC-443C-F9C1DE39B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85460-366F-E8B2-222D-A8046250C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269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9132E-AC54-7424-E4C9-348DB4944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94104-93F4-A9D5-759A-EDF5E8DCB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1A52B-BD73-9AE8-D0BA-9E62BEA5A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D925B-F0C4-08CC-558E-5CE2E5AF5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39250-8A82-5EBE-006F-F89BD86EE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67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0DD33-9D72-EE5E-E8BC-1EC6DB39C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26F3F-CBBF-C556-F941-68E53C6BBF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6601D1-CA10-E5E0-AE2F-DEA190FF9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7F30A9-89C9-C0FF-5DB4-97EE68D19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D8B62-0EC7-C336-2D0E-312481691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0ECCE-43BC-FF5C-22D9-EEE78900D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406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8E5E-AD8F-D89D-8349-CCEB0D339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16F69-E168-F3A0-127D-36EA95878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42CD29-2FEB-75C1-EA2D-194F91B2C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4473F2-7911-A561-5559-7E8C3FCF05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AEA95-C343-CDAB-F93B-826FDDCD35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EE2181-AC84-058E-FBCE-36FED331D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D5D905-CCEC-D953-971E-C2CB8BB00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5C22CB-FC4A-B5D6-607B-8CBB1D67A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768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A6BAF-4CA8-653F-6C4C-1E8A19A24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36FA8F-296D-B8B7-B533-4EFD6F6B0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A0D07-36BD-05ED-0D52-EFE411D8A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283F3-0192-A164-D3FE-56808EBB9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1024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EE0C99-0DA5-2D73-961D-447834EA0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DC8526-0BE9-92C8-BD92-6F70FF40C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026BD4-EC50-867D-40BF-B8822A30E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400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E9DFA-6719-505F-16A6-EB17354B9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14F8B-1F64-C37E-B8BD-1A3EB7340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5BA1A0-27E5-7284-7BA4-49CA6C0621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F2FD9-F61B-9BEC-4946-8811796B4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915CC9-D2FE-422E-9B4B-7C2C2FF8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2E8606-2F97-F381-432D-7B68CE243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683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B30C7-A256-6348-9BE9-4B61BD862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0636A4-588D-42A6-5F9F-9F72DB9164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B38DFC-9899-E570-CDC9-C17FE200C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B9D54-FB0A-8D6C-FBD5-1FACA206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65409D-69DE-5648-0479-7CBA31155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2BE399-55EC-58C7-20F3-71E2BE638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393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5E72CD-05C5-CDF7-197A-0371F9A9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14932-B169-DEB9-01AC-18301D6AA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8AB7C-259D-D745-7AF1-4DA13FEA57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A16CC-3AEB-4421-8B6C-485F5107E789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82EBA-F21A-1170-8FEE-F110FBC40C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46A39-9216-99FD-8F5F-2CF681759E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E7643-9BB9-4965-AAD1-9E55CB152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7741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27038-01E3-F244-6356-01652177E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7811" y="1821610"/>
            <a:ext cx="9708776" cy="2387600"/>
          </a:xfrm>
        </p:spPr>
        <p:txBody>
          <a:bodyPr>
            <a:normAutofit fontScale="90000"/>
          </a:bodyPr>
          <a:lstStyle/>
          <a:p>
            <a:r>
              <a:rPr lang="en-US" sz="6000" b="1" kern="1200" dirty="0">
                <a:latin typeface="+mj-lt"/>
                <a:ea typeface="+mj-ea"/>
                <a:cs typeface="+mj-cs"/>
              </a:rPr>
              <a:t>Data retrieval application based on </a:t>
            </a:r>
            <a:r>
              <a:rPr lang="en-US" sz="6000" b="1" kern="1200" dirty="0" err="1">
                <a:latin typeface="+mj-lt"/>
                <a:ea typeface="+mj-ea"/>
                <a:cs typeface="+mj-cs"/>
              </a:rPr>
              <a:t>DuckDB</a:t>
            </a:r>
            <a:r>
              <a:rPr lang="en-US" sz="6000" b="1" kern="1200" dirty="0">
                <a:latin typeface="+mj-lt"/>
                <a:ea typeface="+mj-ea"/>
                <a:cs typeface="+mj-cs"/>
              </a:rPr>
              <a:t> Database Demo</a:t>
            </a:r>
            <a:br>
              <a:rPr lang="en-US" sz="6000" b="1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6970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10">
            <a:hlinkClick r:id="" action="ppaction://media"/>
            <a:extLst>
              <a:ext uri="{FF2B5EF4-FFF2-40B4-BE49-F238E27FC236}">
                <a16:creationId xmlns:a16="http://schemas.microsoft.com/office/drawing/2014/main" id="{854B6025-9C63-8A62-EADB-27F4BC6912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8299" y="684680"/>
            <a:ext cx="8648906" cy="47568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45457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Office PowerPoint</Application>
  <PresentationFormat>Widescreen</PresentationFormat>
  <Paragraphs>1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Data retrieval application based on DuckDB Database Demo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retrieval application based on DuckDB Database Demo </dc:title>
  <dc:creator>Akanksha Gupta</dc:creator>
  <cp:lastModifiedBy>Akanksha Gupta</cp:lastModifiedBy>
  <cp:revision>1</cp:revision>
  <dcterms:created xsi:type="dcterms:W3CDTF">2023-08-18T06:18:18Z</dcterms:created>
  <dcterms:modified xsi:type="dcterms:W3CDTF">2023-08-18T06:18:33Z</dcterms:modified>
</cp:coreProperties>
</file>

<file path=docProps/thumbnail.jpeg>
</file>